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61" r:id="rId3"/>
    <p:sldId id="262" r:id="rId4"/>
    <p:sldId id="263" r:id="rId5"/>
    <p:sldId id="267" r:id="rId6"/>
    <p:sldId id="268" r:id="rId7"/>
    <p:sldId id="270" r:id="rId8"/>
    <p:sldId id="269" r:id="rId9"/>
    <p:sldId id="264" r:id="rId10"/>
    <p:sldId id="271" r:id="rId11"/>
    <p:sldId id="272" r:id="rId12"/>
    <p:sldId id="273" r:id="rId13"/>
    <p:sldId id="265" r:id="rId14"/>
    <p:sldId id="274" r:id="rId15"/>
    <p:sldId id="266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8E6"/>
    <a:srgbClr val="2F4D5D"/>
    <a:srgbClr val="F78DE0"/>
    <a:srgbClr val="19D51D"/>
    <a:srgbClr val="38E83C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77" d="100"/>
          <a:sy n="77" d="100"/>
        </p:scale>
        <p:origin x="6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BFE29-7E43-402B-BC7A-2335E908132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BBEAA17-B35E-4057-BCF9-E27BE5849CAA}">
      <dgm:prSet phldrT="[Text]" custT="1"/>
      <dgm:spPr/>
      <dgm:t>
        <a:bodyPr/>
        <a:lstStyle/>
        <a:p>
          <a:r>
            <a:rPr lang="en-GB" sz="3200" dirty="0" err="1"/>
            <a:t>Huidige</a:t>
          </a:r>
          <a:r>
            <a:rPr lang="en-GB" sz="3200" dirty="0"/>
            <a:t> Software</a:t>
          </a:r>
        </a:p>
      </dgm:t>
    </dgm:pt>
    <dgm:pt modelId="{9F75206A-5274-4CDB-A297-9215084F8788}" type="parTrans" cxnId="{DACEFF5E-F513-40FB-83C8-8B77C164D0B1}">
      <dgm:prSet/>
      <dgm:spPr/>
      <dgm:t>
        <a:bodyPr/>
        <a:lstStyle/>
        <a:p>
          <a:endParaRPr lang="en-GB"/>
        </a:p>
      </dgm:t>
    </dgm:pt>
    <dgm:pt modelId="{02777DDF-9F1D-473F-B38A-195563A2C267}" type="sibTrans" cxnId="{DACEFF5E-F513-40FB-83C8-8B77C164D0B1}">
      <dgm:prSet/>
      <dgm:spPr/>
      <dgm:t>
        <a:bodyPr/>
        <a:lstStyle/>
        <a:p>
          <a:endParaRPr lang="en-GB"/>
        </a:p>
      </dgm:t>
    </dgm:pt>
    <dgm:pt modelId="{20D8AFD8-033F-4E70-BA32-428B34C9AEF3}">
      <dgm:prSet phldrT="[Text]" custT="1"/>
      <dgm:spPr/>
      <dgm:t>
        <a:bodyPr/>
        <a:lstStyle/>
        <a:p>
          <a:r>
            <a:rPr lang="en-GB" sz="2400" dirty="0" err="1"/>
            <a:t>Structuren</a:t>
          </a:r>
          <a:endParaRPr lang="en-GB" sz="2400" dirty="0"/>
        </a:p>
      </dgm:t>
    </dgm:pt>
    <dgm:pt modelId="{E07EF463-9E71-4A14-90BE-F088E38F4799}" type="parTrans" cxnId="{702E659F-B0FC-4FE1-BC7A-AA3A29E19954}">
      <dgm:prSet/>
      <dgm:spPr/>
      <dgm:t>
        <a:bodyPr/>
        <a:lstStyle/>
        <a:p>
          <a:endParaRPr lang="en-GB"/>
        </a:p>
      </dgm:t>
    </dgm:pt>
    <dgm:pt modelId="{BBF8FCAA-A489-4BBF-87A8-41C8C636D9B8}" type="sibTrans" cxnId="{702E659F-B0FC-4FE1-BC7A-AA3A29E19954}">
      <dgm:prSet/>
      <dgm:spPr/>
      <dgm:t>
        <a:bodyPr/>
        <a:lstStyle/>
        <a:p>
          <a:endParaRPr lang="en-GB"/>
        </a:p>
      </dgm:t>
    </dgm:pt>
    <dgm:pt modelId="{CA9B8CF4-BA55-48EB-854B-A385ECA3C65D}">
      <dgm:prSet phldrT="[Text]" custT="1"/>
      <dgm:spPr/>
      <dgm:t>
        <a:bodyPr/>
        <a:lstStyle/>
        <a:p>
          <a:r>
            <a:rPr lang="en-GB" sz="2400" dirty="0" err="1"/>
            <a:t>Bindingen</a:t>
          </a:r>
          <a:endParaRPr lang="en-GB" sz="2400" dirty="0"/>
        </a:p>
      </dgm:t>
    </dgm:pt>
    <dgm:pt modelId="{A6E85B1D-61F6-4E34-9F1D-A07621E07CEF}" type="parTrans" cxnId="{15CEE196-98B5-4BA6-9B30-E7B97FDD101F}">
      <dgm:prSet/>
      <dgm:spPr/>
      <dgm:t>
        <a:bodyPr/>
        <a:lstStyle/>
        <a:p>
          <a:endParaRPr lang="en-GB"/>
        </a:p>
      </dgm:t>
    </dgm:pt>
    <dgm:pt modelId="{EBD66B01-CADA-47AB-8E99-ED15AA80F0EF}" type="sibTrans" cxnId="{15CEE196-98B5-4BA6-9B30-E7B97FDD101F}">
      <dgm:prSet/>
      <dgm:spPr/>
      <dgm:t>
        <a:bodyPr/>
        <a:lstStyle/>
        <a:p>
          <a:endParaRPr lang="en-GB"/>
        </a:p>
      </dgm:t>
    </dgm:pt>
    <dgm:pt modelId="{ABE41F77-F8DD-4873-A292-FA8455C97D90}">
      <dgm:prSet phldrT="[Text]" custT="1"/>
      <dgm:spPr/>
      <dgm:t>
        <a:bodyPr/>
        <a:lstStyle/>
        <a:p>
          <a:r>
            <a:rPr lang="en-GB" sz="3200" dirty="0"/>
            <a:t>Blender</a:t>
          </a:r>
        </a:p>
      </dgm:t>
    </dgm:pt>
    <dgm:pt modelId="{99D1E961-85C7-470F-BB82-37E8E327DAC8}" type="parTrans" cxnId="{4086A18B-55F4-4DA2-A537-19861C7694F2}">
      <dgm:prSet/>
      <dgm:spPr/>
      <dgm:t>
        <a:bodyPr/>
        <a:lstStyle/>
        <a:p>
          <a:endParaRPr lang="en-GB"/>
        </a:p>
      </dgm:t>
    </dgm:pt>
    <dgm:pt modelId="{DCBB2573-5714-4157-963E-36B220E07880}" type="sibTrans" cxnId="{4086A18B-55F4-4DA2-A537-19861C7694F2}">
      <dgm:prSet/>
      <dgm:spPr/>
      <dgm:t>
        <a:bodyPr/>
        <a:lstStyle/>
        <a:p>
          <a:endParaRPr lang="en-GB"/>
        </a:p>
      </dgm:t>
    </dgm:pt>
    <dgm:pt modelId="{9F4377E9-8F4D-4C58-A84E-BA9A7379FBAB}">
      <dgm:prSet phldrT="[Text]" custT="1"/>
      <dgm:spPr/>
      <dgm:t>
        <a:bodyPr/>
        <a:lstStyle/>
        <a:p>
          <a:r>
            <a:rPr lang="en-GB" sz="2400" dirty="0"/>
            <a:t>Interface</a:t>
          </a:r>
        </a:p>
      </dgm:t>
    </dgm:pt>
    <dgm:pt modelId="{0A8E7E02-EFE1-43F8-AE62-FCC7C309C28B}" type="parTrans" cxnId="{B315A8E3-E9F1-4DAB-BB08-A7F7BA1203D3}">
      <dgm:prSet/>
      <dgm:spPr/>
      <dgm:t>
        <a:bodyPr/>
        <a:lstStyle/>
        <a:p>
          <a:endParaRPr lang="en-GB"/>
        </a:p>
      </dgm:t>
    </dgm:pt>
    <dgm:pt modelId="{CD52C196-0341-451F-B5A8-62EA56D19D07}" type="sibTrans" cxnId="{B315A8E3-E9F1-4DAB-BB08-A7F7BA1203D3}">
      <dgm:prSet/>
      <dgm:spPr/>
      <dgm:t>
        <a:bodyPr/>
        <a:lstStyle/>
        <a:p>
          <a:endParaRPr lang="en-GB"/>
        </a:p>
      </dgm:t>
    </dgm:pt>
    <dgm:pt modelId="{3AF7ADED-63F2-431A-8B37-2B9EDEEB5B8D}">
      <dgm:prSet phldrT="[Text]" custT="1"/>
      <dgm:spPr/>
      <dgm:t>
        <a:bodyPr/>
        <a:lstStyle/>
        <a:p>
          <a:r>
            <a:rPr lang="en-GB" sz="2400" dirty="0" err="1"/>
            <a:t>Informatie</a:t>
          </a:r>
          <a:endParaRPr lang="en-GB" sz="2400" dirty="0"/>
        </a:p>
      </dgm:t>
    </dgm:pt>
    <dgm:pt modelId="{0A693241-CCA6-4F57-9E57-D57D3883F561}" type="parTrans" cxnId="{B4ADBF84-62CE-41AF-89FE-777558519FF1}">
      <dgm:prSet/>
      <dgm:spPr/>
      <dgm:t>
        <a:bodyPr/>
        <a:lstStyle/>
        <a:p>
          <a:endParaRPr lang="en-GB"/>
        </a:p>
      </dgm:t>
    </dgm:pt>
    <dgm:pt modelId="{34D85E5A-25E0-4331-82F5-CE5897F8A3FD}" type="sibTrans" cxnId="{B4ADBF84-62CE-41AF-89FE-777558519FF1}">
      <dgm:prSet/>
      <dgm:spPr/>
      <dgm:t>
        <a:bodyPr/>
        <a:lstStyle/>
        <a:p>
          <a:endParaRPr lang="en-GB"/>
        </a:p>
      </dgm:t>
    </dgm:pt>
    <dgm:pt modelId="{C87DB17C-8344-4E07-97A0-8FF872D68ED3}">
      <dgm:prSet phldrT="[Text]" custT="1"/>
      <dgm:spPr/>
      <dgm:t>
        <a:bodyPr/>
        <a:lstStyle/>
        <a:p>
          <a:r>
            <a:rPr lang="en-GB" sz="2400" dirty="0"/>
            <a:t>VR </a:t>
          </a:r>
          <a:r>
            <a:rPr lang="en-GB" sz="2400" dirty="0" err="1"/>
            <a:t>mogelijkheden</a:t>
          </a:r>
          <a:endParaRPr lang="en-GB" sz="2400" dirty="0"/>
        </a:p>
      </dgm:t>
    </dgm:pt>
    <dgm:pt modelId="{DCA4FECD-F77D-47FB-8214-8AA71C8822C1}" type="parTrans" cxnId="{F929B6C8-0545-4ED3-8FCA-5C0EF9C152F0}">
      <dgm:prSet/>
      <dgm:spPr/>
      <dgm:t>
        <a:bodyPr/>
        <a:lstStyle/>
        <a:p>
          <a:endParaRPr lang="en-GB"/>
        </a:p>
      </dgm:t>
    </dgm:pt>
    <dgm:pt modelId="{740CBFB2-688B-4143-9077-E35365AF1F43}" type="sibTrans" cxnId="{F929B6C8-0545-4ED3-8FCA-5C0EF9C152F0}">
      <dgm:prSet/>
      <dgm:spPr/>
      <dgm:t>
        <a:bodyPr/>
        <a:lstStyle/>
        <a:p>
          <a:endParaRPr lang="en-GB"/>
        </a:p>
      </dgm:t>
    </dgm:pt>
    <dgm:pt modelId="{016D41E6-9106-4D3E-B239-CAE25438C71C}">
      <dgm:prSet phldrT="[Text]" custT="1"/>
      <dgm:spPr/>
      <dgm:t>
        <a:bodyPr/>
        <a:lstStyle/>
        <a:p>
          <a:endParaRPr lang="en-GB" sz="2400" dirty="0"/>
        </a:p>
      </dgm:t>
    </dgm:pt>
    <dgm:pt modelId="{86ADF506-382B-48D0-B12A-7F5AD4F3C176}" type="parTrans" cxnId="{B77B0FE4-88E7-4D3F-9959-51039BBCB507}">
      <dgm:prSet/>
      <dgm:spPr/>
      <dgm:t>
        <a:bodyPr/>
        <a:lstStyle/>
        <a:p>
          <a:endParaRPr lang="en-GB"/>
        </a:p>
      </dgm:t>
    </dgm:pt>
    <dgm:pt modelId="{9C114383-8C39-4EB0-9775-A0652415C1A5}" type="sibTrans" cxnId="{B77B0FE4-88E7-4D3F-9959-51039BBCB507}">
      <dgm:prSet/>
      <dgm:spPr/>
      <dgm:t>
        <a:bodyPr/>
        <a:lstStyle/>
        <a:p>
          <a:endParaRPr lang="en-GB"/>
        </a:p>
      </dgm:t>
    </dgm:pt>
    <dgm:pt modelId="{2D88FD31-CF1E-4F13-BB54-2CDC6EC8B1A3}">
      <dgm:prSet phldrT="[Text]" custT="1"/>
      <dgm:spPr/>
      <dgm:t>
        <a:bodyPr/>
        <a:lstStyle/>
        <a:p>
          <a:r>
            <a:rPr lang="en-GB" sz="2400" dirty="0"/>
            <a:t>Add-ons</a:t>
          </a:r>
        </a:p>
      </dgm:t>
    </dgm:pt>
    <dgm:pt modelId="{DC79FB8B-EE5A-44EE-85B4-A76DF0849177}" type="parTrans" cxnId="{7BC2A7AC-F076-48F7-AA75-D9D033F6A68F}">
      <dgm:prSet/>
      <dgm:spPr/>
      <dgm:t>
        <a:bodyPr/>
        <a:lstStyle/>
        <a:p>
          <a:endParaRPr lang="en-GB"/>
        </a:p>
      </dgm:t>
    </dgm:pt>
    <dgm:pt modelId="{C6421656-3EC6-4697-BEFD-0A9D4694E8D0}" type="sibTrans" cxnId="{7BC2A7AC-F076-48F7-AA75-D9D033F6A68F}">
      <dgm:prSet/>
      <dgm:spPr/>
      <dgm:t>
        <a:bodyPr/>
        <a:lstStyle/>
        <a:p>
          <a:endParaRPr lang="en-GB"/>
        </a:p>
      </dgm:t>
    </dgm:pt>
    <dgm:pt modelId="{2ED62CA7-BAD5-43F1-BF52-7FD425A1542B}">
      <dgm:prSet phldrT="[Text]" custT="1"/>
      <dgm:spPr/>
      <dgm:t>
        <a:bodyPr/>
        <a:lstStyle/>
        <a:p>
          <a:r>
            <a:rPr lang="en-GB" sz="2400" dirty="0"/>
            <a:t>…</a:t>
          </a:r>
        </a:p>
      </dgm:t>
    </dgm:pt>
    <dgm:pt modelId="{CF333185-D80C-4FC3-80C0-204BFFEEE0F0}" type="parTrans" cxnId="{700AFE33-C01C-450A-87F8-27B4DCBEBBD3}">
      <dgm:prSet/>
      <dgm:spPr/>
      <dgm:t>
        <a:bodyPr/>
        <a:lstStyle/>
        <a:p>
          <a:endParaRPr lang="en-GB"/>
        </a:p>
      </dgm:t>
    </dgm:pt>
    <dgm:pt modelId="{67DE626D-B595-4D20-AD1A-98E704577DA6}" type="sibTrans" cxnId="{700AFE33-C01C-450A-87F8-27B4DCBEBBD3}">
      <dgm:prSet/>
      <dgm:spPr/>
      <dgm:t>
        <a:bodyPr/>
        <a:lstStyle/>
        <a:p>
          <a:endParaRPr lang="en-GB"/>
        </a:p>
      </dgm:t>
    </dgm:pt>
    <dgm:pt modelId="{18F42981-4C9B-4720-8B0D-5F547318A31F}" type="pres">
      <dgm:prSet presAssocID="{48BBFE29-7E43-402B-BC7A-2335E9081329}" presName="Name0" presStyleCnt="0">
        <dgm:presLayoutVars>
          <dgm:dir/>
          <dgm:resizeHandles val="exact"/>
        </dgm:presLayoutVars>
      </dgm:prSet>
      <dgm:spPr/>
    </dgm:pt>
    <dgm:pt modelId="{F840AC3A-3F8B-40B2-B34D-312697F9065C}" type="pres">
      <dgm:prSet presAssocID="{BBBEAA17-B35E-4057-BCF9-E27BE5849CAA}" presName="composite" presStyleCnt="0"/>
      <dgm:spPr/>
    </dgm:pt>
    <dgm:pt modelId="{8A25AB18-021F-46A0-9D24-28B2E7D1E851}" type="pres">
      <dgm:prSet presAssocID="{BBBEAA17-B35E-4057-BCF9-E27BE5849CAA}" presName="imagSh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C74ACC-F4F1-4C0D-B3E5-70B73C2400BF}" type="pres">
      <dgm:prSet presAssocID="{BBBEAA17-B35E-4057-BCF9-E27BE5849CAA}" presName="txNode" presStyleLbl="node1" presStyleIdx="0" presStyleCnt="2" custScaleX="99958" custScaleY="100408" custLinFactNeighborY="-25826">
        <dgm:presLayoutVars>
          <dgm:bulletEnabled val="1"/>
        </dgm:presLayoutVars>
      </dgm:prSet>
      <dgm:spPr/>
    </dgm:pt>
    <dgm:pt modelId="{6620E60C-AFF6-4B86-AB08-006831F91C34}" type="pres">
      <dgm:prSet presAssocID="{02777DDF-9F1D-473F-B38A-195563A2C267}" presName="sibTrans" presStyleLbl="sibTrans2D1" presStyleIdx="0" presStyleCnt="1" custScaleX="151354" custLinFactNeighborX="57015" custLinFactNeighborY="91958"/>
      <dgm:spPr/>
    </dgm:pt>
    <dgm:pt modelId="{C2D7F26D-8DE1-45CA-9CE9-32B2C8A04EA1}" type="pres">
      <dgm:prSet presAssocID="{02777DDF-9F1D-473F-B38A-195563A2C267}" presName="connTx" presStyleLbl="sibTrans2D1" presStyleIdx="0" presStyleCnt="1"/>
      <dgm:spPr/>
    </dgm:pt>
    <dgm:pt modelId="{522A7DB4-0C2D-4326-8ED3-0E7D01BCAAF8}" type="pres">
      <dgm:prSet presAssocID="{ABE41F77-F8DD-4873-A292-FA8455C97D90}" presName="composite" presStyleCnt="0"/>
      <dgm:spPr/>
    </dgm:pt>
    <dgm:pt modelId="{31DA15BC-C174-419E-A15F-5416C357417E}" type="pres">
      <dgm:prSet presAssocID="{ABE41F77-F8DD-4873-A292-FA8455C97D90}" presName="imagSh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69257-225D-4BBB-B298-36A1054A8C4E}" type="pres">
      <dgm:prSet presAssocID="{ABE41F77-F8DD-4873-A292-FA8455C97D90}" presName="txNode" presStyleLbl="node1" presStyleIdx="1" presStyleCnt="2" custLinFactNeighborX="123" custLinFactNeighborY="-25928">
        <dgm:presLayoutVars>
          <dgm:bulletEnabled val="1"/>
        </dgm:presLayoutVars>
      </dgm:prSet>
      <dgm:spPr/>
    </dgm:pt>
  </dgm:ptLst>
  <dgm:cxnLst>
    <dgm:cxn modelId="{77DCB305-838C-462C-83AA-E648C211DB61}" type="presOf" srcId="{2D88FD31-CF1E-4F13-BB54-2CDC6EC8B1A3}" destId="{3C269257-225D-4BBB-B298-36A1054A8C4E}" srcOrd="0" destOrd="2" presId="urn:microsoft.com/office/officeart/2005/8/layout/hProcess10"/>
    <dgm:cxn modelId="{C7807F0E-04D8-455D-A538-93BFB81A0CFC}" type="presOf" srcId="{48BBFE29-7E43-402B-BC7A-2335E9081329}" destId="{18F42981-4C9B-4720-8B0D-5F547318A31F}" srcOrd="0" destOrd="0" presId="urn:microsoft.com/office/officeart/2005/8/layout/hProcess10"/>
    <dgm:cxn modelId="{700AFE33-C01C-450A-87F8-27B4DCBEBBD3}" srcId="{ABE41F77-F8DD-4873-A292-FA8455C97D90}" destId="{2ED62CA7-BAD5-43F1-BF52-7FD425A1542B}" srcOrd="3" destOrd="0" parTransId="{CF333185-D80C-4FC3-80C0-204BFFEEE0F0}" sibTransId="{67DE626D-B595-4D20-AD1A-98E704577DA6}"/>
    <dgm:cxn modelId="{DACEFF5E-F513-40FB-83C8-8B77C164D0B1}" srcId="{48BBFE29-7E43-402B-BC7A-2335E9081329}" destId="{BBBEAA17-B35E-4057-BCF9-E27BE5849CAA}" srcOrd="0" destOrd="0" parTransId="{9F75206A-5274-4CDB-A297-9215084F8788}" sibTransId="{02777DDF-9F1D-473F-B38A-195563A2C267}"/>
    <dgm:cxn modelId="{BD2E6441-8E58-4F5D-8B94-CE8AD1C83FE5}" type="presOf" srcId="{02777DDF-9F1D-473F-B38A-195563A2C267}" destId="{6620E60C-AFF6-4B86-AB08-006831F91C34}" srcOrd="0" destOrd="0" presId="urn:microsoft.com/office/officeart/2005/8/layout/hProcess10"/>
    <dgm:cxn modelId="{20E8EB43-F9F9-4A8B-8E2C-4C9FD232794A}" type="presOf" srcId="{016D41E6-9106-4D3E-B239-CAE25438C71C}" destId="{3C269257-225D-4BBB-B298-36A1054A8C4E}" srcOrd="0" destOrd="5" presId="urn:microsoft.com/office/officeart/2005/8/layout/hProcess10"/>
    <dgm:cxn modelId="{B3650365-8F6B-4E3C-898C-2754EA3E5E21}" type="presOf" srcId="{2ED62CA7-BAD5-43F1-BF52-7FD425A1542B}" destId="{3C269257-225D-4BBB-B298-36A1054A8C4E}" srcOrd="0" destOrd="4" presId="urn:microsoft.com/office/officeart/2005/8/layout/hProcess10"/>
    <dgm:cxn modelId="{66609454-5168-40C2-A101-A640A2D01662}" type="presOf" srcId="{BBBEAA17-B35E-4057-BCF9-E27BE5849CAA}" destId="{EEC74ACC-F4F1-4C0D-B3E5-70B73C2400BF}" srcOrd="0" destOrd="0" presId="urn:microsoft.com/office/officeart/2005/8/layout/hProcess10"/>
    <dgm:cxn modelId="{B4ADBF84-62CE-41AF-89FE-777558519FF1}" srcId="{BBBEAA17-B35E-4057-BCF9-E27BE5849CAA}" destId="{3AF7ADED-63F2-431A-8B37-2B9EDEEB5B8D}" srcOrd="2" destOrd="0" parTransId="{0A693241-CCA6-4F57-9E57-D57D3883F561}" sibTransId="{34D85E5A-25E0-4331-82F5-CE5897F8A3FD}"/>
    <dgm:cxn modelId="{4086A18B-55F4-4DA2-A537-19861C7694F2}" srcId="{48BBFE29-7E43-402B-BC7A-2335E9081329}" destId="{ABE41F77-F8DD-4873-A292-FA8455C97D90}" srcOrd="1" destOrd="0" parTransId="{99D1E961-85C7-470F-BB82-37E8E327DAC8}" sibTransId="{DCBB2573-5714-4157-963E-36B220E07880}"/>
    <dgm:cxn modelId="{15CEE196-98B5-4BA6-9B30-E7B97FDD101F}" srcId="{BBBEAA17-B35E-4057-BCF9-E27BE5849CAA}" destId="{CA9B8CF4-BA55-48EB-854B-A385ECA3C65D}" srcOrd="1" destOrd="0" parTransId="{A6E85B1D-61F6-4E34-9F1D-A07621E07CEF}" sibTransId="{EBD66B01-CADA-47AB-8E99-ED15AA80F0EF}"/>
    <dgm:cxn modelId="{702E659F-B0FC-4FE1-BC7A-AA3A29E19954}" srcId="{BBBEAA17-B35E-4057-BCF9-E27BE5849CAA}" destId="{20D8AFD8-033F-4E70-BA32-428B34C9AEF3}" srcOrd="0" destOrd="0" parTransId="{E07EF463-9E71-4A14-90BE-F088E38F4799}" sibTransId="{BBF8FCAA-A489-4BBF-87A8-41C8C636D9B8}"/>
    <dgm:cxn modelId="{7BC2A7AC-F076-48F7-AA75-D9D033F6A68F}" srcId="{ABE41F77-F8DD-4873-A292-FA8455C97D90}" destId="{2D88FD31-CF1E-4F13-BB54-2CDC6EC8B1A3}" srcOrd="1" destOrd="0" parTransId="{DC79FB8B-EE5A-44EE-85B4-A76DF0849177}" sibTransId="{C6421656-3EC6-4697-BEFD-0A9D4694E8D0}"/>
    <dgm:cxn modelId="{A08A7EAD-707A-4162-831E-26EF481563B1}" type="presOf" srcId="{9F4377E9-8F4D-4C58-A84E-BA9A7379FBAB}" destId="{3C269257-225D-4BBB-B298-36A1054A8C4E}" srcOrd="0" destOrd="1" presId="urn:microsoft.com/office/officeart/2005/8/layout/hProcess10"/>
    <dgm:cxn modelId="{F0F328C0-AEA4-431D-A5A5-CCC37D543DF2}" type="presOf" srcId="{20D8AFD8-033F-4E70-BA32-428B34C9AEF3}" destId="{EEC74ACC-F4F1-4C0D-B3E5-70B73C2400BF}" srcOrd="0" destOrd="1" presId="urn:microsoft.com/office/officeart/2005/8/layout/hProcess10"/>
    <dgm:cxn modelId="{BB5559C5-5125-4BCB-9571-B31E51A7B522}" type="presOf" srcId="{ABE41F77-F8DD-4873-A292-FA8455C97D90}" destId="{3C269257-225D-4BBB-B298-36A1054A8C4E}" srcOrd="0" destOrd="0" presId="urn:microsoft.com/office/officeart/2005/8/layout/hProcess10"/>
    <dgm:cxn modelId="{F929B6C8-0545-4ED3-8FCA-5C0EF9C152F0}" srcId="{ABE41F77-F8DD-4873-A292-FA8455C97D90}" destId="{C87DB17C-8344-4E07-97A0-8FF872D68ED3}" srcOrd="2" destOrd="0" parTransId="{DCA4FECD-F77D-47FB-8214-8AA71C8822C1}" sibTransId="{740CBFB2-688B-4143-9077-E35365AF1F43}"/>
    <dgm:cxn modelId="{91E450CA-4FF1-446F-95BB-1C4F5CAB23CB}" type="presOf" srcId="{02777DDF-9F1D-473F-B38A-195563A2C267}" destId="{C2D7F26D-8DE1-45CA-9CE9-32B2C8A04EA1}" srcOrd="1" destOrd="0" presId="urn:microsoft.com/office/officeart/2005/8/layout/hProcess10"/>
    <dgm:cxn modelId="{302AFDCC-737E-4CF0-BD44-2C4124869069}" type="presOf" srcId="{CA9B8CF4-BA55-48EB-854B-A385ECA3C65D}" destId="{EEC74ACC-F4F1-4C0D-B3E5-70B73C2400BF}" srcOrd="0" destOrd="2" presId="urn:microsoft.com/office/officeart/2005/8/layout/hProcess10"/>
    <dgm:cxn modelId="{B315A8E3-E9F1-4DAB-BB08-A7F7BA1203D3}" srcId="{ABE41F77-F8DD-4873-A292-FA8455C97D90}" destId="{9F4377E9-8F4D-4C58-A84E-BA9A7379FBAB}" srcOrd="0" destOrd="0" parTransId="{0A8E7E02-EFE1-43F8-AE62-FCC7C309C28B}" sibTransId="{CD52C196-0341-451F-B5A8-62EA56D19D07}"/>
    <dgm:cxn modelId="{B77B0FE4-88E7-4D3F-9959-51039BBCB507}" srcId="{ABE41F77-F8DD-4873-A292-FA8455C97D90}" destId="{016D41E6-9106-4D3E-B239-CAE25438C71C}" srcOrd="4" destOrd="0" parTransId="{86ADF506-382B-48D0-B12A-7F5AD4F3C176}" sibTransId="{9C114383-8C39-4EB0-9775-A0652415C1A5}"/>
    <dgm:cxn modelId="{686297F0-5185-4D6E-8094-6DC746701F92}" type="presOf" srcId="{C87DB17C-8344-4E07-97A0-8FF872D68ED3}" destId="{3C269257-225D-4BBB-B298-36A1054A8C4E}" srcOrd="0" destOrd="3" presId="urn:microsoft.com/office/officeart/2005/8/layout/hProcess10"/>
    <dgm:cxn modelId="{7D868FF7-2386-45DF-9574-AB2CADDC6806}" type="presOf" srcId="{3AF7ADED-63F2-431A-8B37-2B9EDEEB5B8D}" destId="{EEC74ACC-F4F1-4C0D-B3E5-70B73C2400BF}" srcOrd="0" destOrd="3" presId="urn:microsoft.com/office/officeart/2005/8/layout/hProcess10"/>
    <dgm:cxn modelId="{CE34C3AD-0AF9-4AE7-A311-88B1BAF8C3E8}" type="presParOf" srcId="{18F42981-4C9B-4720-8B0D-5F547318A31F}" destId="{F840AC3A-3F8B-40B2-B34D-312697F9065C}" srcOrd="0" destOrd="0" presId="urn:microsoft.com/office/officeart/2005/8/layout/hProcess10"/>
    <dgm:cxn modelId="{038758E7-556F-44C9-A06F-011150BF1C7C}" type="presParOf" srcId="{F840AC3A-3F8B-40B2-B34D-312697F9065C}" destId="{8A25AB18-021F-46A0-9D24-28B2E7D1E851}" srcOrd="0" destOrd="0" presId="urn:microsoft.com/office/officeart/2005/8/layout/hProcess10"/>
    <dgm:cxn modelId="{8A41A941-BC76-4ADC-955B-3CE0C15EC421}" type="presParOf" srcId="{F840AC3A-3F8B-40B2-B34D-312697F9065C}" destId="{EEC74ACC-F4F1-4C0D-B3E5-70B73C2400BF}" srcOrd="1" destOrd="0" presId="urn:microsoft.com/office/officeart/2005/8/layout/hProcess10"/>
    <dgm:cxn modelId="{782A5BEB-DB8B-4353-AF60-1154EE7FF2EB}" type="presParOf" srcId="{18F42981-4C9B-4720-8B0D-5F547318A31F}" destId="{6620E60C-AFF6-4B86-AB08-006831F91C34}" srcOrd="1" destOrd="0" presId="urn:microsoft.com/office/officeart/2005/8/layout/hProcess10"/>
    <dgm:cxn modelId="{67C25869-8492-41FE-B573-196202AC731C}" type="presParOf" srcId="{6620E60C-AFF6-4B86-AB08-006831F91C34}" destId="{C2D7F26D-8DE1-45CA-9CE9-32B2C8A04EA1}" srcOrd="0" destOrd="0" presId="urn:microsoft.com/office/officeart/2005/8/layout/hProcess10"/>
    <dgm:cxn modelId="{CD90EA07-8FA4-49DE-85CA-8C1CE87F90A2}" type="presParOf" srcId="{18F42981-4C9B-4720-8B0D-5F547318A31F}" destId="{522A7DB4-0C2D-4326-8ED3-0E7D01BCAAF8}" srcOrd="2" destOrd="0" presId="urn:microsoft.com/office/officeart/2005/8/layout/hProcess10"/>
    <dgm:cxn modelId="{3814F29E-EC9F-499B-8B1C-E71364238A55}" type="presParOf" srcId="{522A7DB4-0C2D-4326-8ED3-0E7D01BCAAF8}" destId="{31DA15BC-C174-419E-A15F-5416C357417E}" srcOrd="0" destOrd="0" presId="urn:microsoft.com/office/officeart/2005/8/layout/hProcess10"/>
    <dgm:cxn modelId="{A1DCE3C5-91FB-4F98-9B25-8BE4D14B010A}" type="presParOf" srcId="{522A7DB4-0C2D-4326-8ED3-0E7D01BCAAF8}" destId="{3C269257-225D-4BBB-B298-36A1054A8C4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5AB18-021F-46A0-9D24-28B2E7D1E851}">
      <dsp:nvSpPr>
        <dsp:cNvPr id="0" name=""/>
        <dsp:cNvSpPr/>
      </dsp:nvSpPr>
      <dsp:spPr>
        <a:xfrm>
          <a:off x="3679" y="311631"/>
          <a:ext cx="2993310" cy="2993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74ACC-F4F1-4C0D-B3E5-70B73C2400BF}">
      <dsp:nvSpPr>
        <dsp:cNvPr id="0" name=""/>
        <dsp:cNvSpPr/>
      </dsp:nvSpPr>
      <dsp:spPr>
        <a:xfrm>
          <a:off x="491591" y="1328459"/>
          <a:ext cx="2992053" cy="3005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 err="1"/>
            <a:t>Huidige</a:t>
          </a:r>
          <a:r>
            <a:rPr lang="en-GB" sz="3200" kern="1200" dirty="0"/>
            <a:t> Software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Structuren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Bindingen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Informatie</a:t>
          </a:r>
          <a:endParaRPr lang="en-GB" sz="2400" kern="1200" dirty="0"/>
        </a:p>
      </dsp:txBody>
      <dsp:txXfrm>
        <a:off x="579225" y="1416093"/>
        <a:ext cx="2816785" cy="2830255"/>
      </dsp:txXfrm>
    </dsp:sp>
    <dsp:sp modelId="{6620E60C-AFF6-4B86-AB08-006831F91C34}">
      <dsp:nvSpPr>
        <dsp:cNvPr id="0" name=""/>
        <dsp:cNvSpPr/>
      </dsp:nvSpPr>
      <dsp:spPr>
        <a:xfrm rot="2262">
          <a:off x="3753966" y="2111624"/>
          <a:ext cx="872340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753966" y="2255403"/>
        <a:ext cx="656565" cy="431550"/>
      </dsp:txXfrm>
    </dsp:sp>
    <dsp:sp modelId="{31DA15BC-C174-419E-A15F-5416C357417E}">
      <dsp:nvSpPr>
        <dsp:cNvPr id="0" name=""/>
        <dsp:cNvSpPr/>
      </dsp:nvSpPr>
      <dsp:spPr>
        <a:xfrm>
          <a:off x="4643726" y="314685"/>
          <a:ext cx="2993310" cy="29933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69257-225D-4BBB-B298-36A1054A8C4E}">
      <dsp:nvSpPr>
        <dsp:cNvPr id="0" name=""/>
        <dsp:cNvSpPr/>
      </dsp:nvSpPr>
      <dsp:spPr>
        <a:xfrm>
          <a:off x="5134689" y="1334565"/>
          <a:ext cx="2993310" cy="2993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Blender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Interface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Add-ons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VR </a:t>
          </a:r>
          <a:r>
            <a:rPr lang="en-GB" sz="2400" kern="1200" dirty="0" err="1"/>
            <a:t>mogelijkheden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…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400" kern="1200" dirty="0"/>
        </a:p>
      </dsp:txBody>
      <dsp:txXfrm>
        <a:off x="5222360" y="1422236"/>
        <a:ext cx="2817968" cy="2817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31-1-2019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31-1-2019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31/01/2019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31/01/2019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  <a:t>31/01/2019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  <a:t>31/01/2019</a:t>
            </a:fld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  <a:t>31/01/2019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  <a:t>31/01/2019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B46EC33-4D1A-4426-91DF-270C2E654CCE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4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31/01/2019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>
          <a:xfrm>
            <a:off x="6172782" y="107095"/>
            <a:ext cx="6019197" cy="523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BE" sz="2000">
                <a:latin typeface="+mn-lt"/>
              </a:rPr>
              <a:t>Faculteit Industriële Ingenieurswetenschappen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Placeholder 2" descr="A close up of a flower&#10;&#10;Description automatically generated">
            <a:extLst>
              <a:ext uri="{FF2B5EF4-FFF2-40B4-BE49-F238E27FC236}">
                <a16:creationId xmlns:a16="http://schemas.microsoft.com/office/drawing/2014/main" id="{7FDE3B4E-B43B-4192-BFE6-6EA090A4F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48" r="27241"/>
          <a:stretch/>
        </p:blipFill>
        <p:spPr>
          <a:xfrm>
            <a:off x="20" y="10"/>
            <a:ext cx="6071577" cy="6912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03D95-8150-4666-A1CC-B9D06476B3E1}"/>
              </a:ext>
            </a:extLst>
          </p:cNvPr>
          <p:cNvSpPr txBox="1"/>
          <p:nvPr/>
        </p:nvSpPr>
        <p:spPr>
          <a:xfrm>
            <a:off x="6172782" y="1596263"/>
            <a:ext cx="584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i="1" dirty="0"/>
              <a:t>Tussentijdse Presentatie:</a:t>
            </a:r>
            <a:endParaRPr lang="nl-BE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51CD5-3123-4096-B2E7-9096A7338AFC}"/>
              </a:ext>
            </a:extLst>
          </p:cNvPr>
          <p:cNvSpPr txBox="1"/>
          <p:nvPr/>
        </p:nvSpPr>
        <p:spPr>
          <a:xfrm>
            <a:off x="6172781" y="2305615"/>
            <a:ext cx="594269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hnschrift SemiLight" panose="020B0502040204020203" pitchFamily="34" charset="0"/>
              </a:rPr>
              <a:t>Wandelen door kristallen</a:t>
            </a:r>
            <a:br>
              <a:rPr lang="nl-BE" sz="4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nl-BE" sz="23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Blender als kristallografische visualisatietool</a:t>
            </a:r>
            <a:endParaRPr lang="nl-BE" sz="23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EEB2C-4AF8-4ADF-92E6-83F6B74A1611}"/>
              </a:ext>
            </a:extLst>
          </p:cNvPr>
          <p:cNvSpPr txBox="1"/>
          <p:nvPr/>
        </p:nvSpPr>
        <p:spPr>
          <a:xfrm>
            <a:off x="4840992" y="4970815"/>
            <a:ext cx="52576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Door </a:t>
            </a:r>
          </a:p>
          <a:p>
            <a:r>
              <a:rPr lang="nl-BE" sz="2400" dirty="0"/>
              <a:t>	Jarrit Boons</a:t>
            </a:r>
          </a:p>
          <a:p>
            <a:endParaRPr lang="nl-BE" dirty="0"/>
          </a:p>
          <a:p>
            <a:r>
              <a:rPr lang="nl-BE" dirty="0"/>
              <a:t>Promotoren:</a:t>
            </a:r>
          </a:p>
          <a:p>
            <a:r>
              <a:rPr lang="en-GB" dirty="0"/>
              <a:t>	prof. Christine E. A. </a:t>
            </a:r>
            <a:r>
              <a:rPr lang="en-GB" dirty="0" err="1"/>
              <a:t>Kirschhock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lic</a:t>
            </a:r>
            <a:r>
              <a:rPr lang="en-GB" dirty="0"/>
              <a:t>. Ann Phillips </a:t>
            </a:r>
            <a:br>
              <a:rPr lang="en-GB" dirty="0"/>
            </a:b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256B3-4663-4414-9BD6-E800C3EA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99" y="6026897"/>
            <a:ext cx="2336779" cy="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Parsers: van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Python CIF Read/Write (PyCIFRW)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The Computational Crystallography Toolbox (cctbx)</a:t>
            </a:r>
          </a:p>
        </p:txBody>
      </p:sp>
    </p:spTree>
    <p:extLst>
      <p:ext uri="{BB962C8B-B14F-4D97-AF65-F5344CB8AC3E}">
        <p14:creationId xmlns:p14="http://schemas.microsoft.com/office/powerpoint/2010/main" val="471562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Scripten in Blender (Blender API)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Python3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Verschillende</a:t>
            </a:r>
            <a:r>
              <a:rPr lang="en-GB" sz="3200" dirty="0"/>
              <a:t> modules </a:t>
            </a:r>
            <a:r>
              <a:rPr lang="en-GB" sz="3200" dirty="0" err="1"/>
              <a:t>en</a:t>
            </a:r>
            <a:r>
              <a:rPr lang="en-GB" sz="3200" dirty="0"/>
              <a:t> submodules </a:t>
            </a:r>
            <a:r>
              <a:rPr lang="en-GB" sz="3200" dirty="0">
                <a:sym typeface="Wingdings" panose="05000000000000000000" pitchFamily="2" charset="2"/>
              </a:rPr>
              <a:t> GROOT</a:t>
            </a: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51031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</a:t>
            </a:r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908164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“So far, so good”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E8816D6-AA14-4089-9C2C-622F01C110B2}"/>
              </a:ext>
            </a:extLst>
          </p:cNvPr>
          <p:cNvSpPr/>
          <p:nvPr/>
        </p:nvSpPr>
        <p:spPr>
          <a:xfrm>
            <a:off x="2434670" y="1107440"/>
            <a:ext cx="4631084" cy="4734185"/>
          </a:xfrm>
          <a:prstGeom prst="snip1Rect">
            <a:avLst>
              <a:gd name="adj" fmla="val 25244"/>
            </a:avLst>
          </a:prstGeom>
          <a:solidFill>
            <a:srgbClr val="19D51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F2EA39-FB0F-4EFC-A22B-71E17BC6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335"/>
          <a:stretch/>
        </p:blipFill>
        <p:spPr>
          <a:xfrm>
            <a:off x="2076286" y="1328021"/>
            <a:ext cx="1691674" cy="13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9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14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4980556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4E5148B-E009-4D38-B3EC-FB8A605D30E8}"/>
              </a:ext>
            </a:extLst>
          </p:cNvPr>
          <p:cNvSpPr/>
          <p:nvPr/>
        </p:nvSpPr>
        <p:spPr>
          <a:xfrm>
            <a:off x="6190593" y="886547"/>
            <a:ext cx="1836370" cy="1432131"/>
          </a:xfrm>
          <a:prstGeom prst="flowChartConnector">
            <a:avLst/>
          </a:prstGeom>
          <a:solidFill>
            <a:srgbClr val="7030A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678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EE3DA-B18B-4758-9D31-0127757C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" y="1169291"/>
            <a:ext cx="12022834" cy="4918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A877F-01A9-46A5-8C1E-7EFE6B7C3C63}"/>
              </a:ext>
            </a:extLst>
          </p:cNvPr>
          <p:cNvSpPr/>
          <p:nvPr/>
        </p:nvSpPr>
        <p:spPr>
          <a:xfrm>
            <a:off x="7378262" y="1844565"/>
            <a:ext cx="4729155" cy="4212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804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D520-84E5-4F83-B525-8B8EAF0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600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Vragen</a:t>
            </a:r>
            <a:r>
              <a:rPr lang="en-US" sz="96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?</a:t>
            </a:r>
            <a:endParaRPr lang="en-US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38668452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3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4594629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unie</a:t>
            </a:r>
            <a:r>
              <a:rPr lang="en-GB" dirty="0"/>
              <a:t> van twee disciplines</a:t>
            </a:r>
          </a:p>
        </p:txBody>
      </p:sp>
      <p:pic>
        <p:nvPicPr>
          <p:cNvPr id="16" name="Content Placeholder 15" descr="A close up of a computer&#10;&#10;Description automatically generated">
            <a:extLst>
              <a:ext uri="{FF2B5EF4-FFF2-40B4-BE49-F238E27FC236}">
                <a16:creationId xmlns:a16="http://schemas.microsoft.com/office/drawing/2014/main" id="{A7F57473-3642-4B2D-97F7-2996147C8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42"/>
          <a:stretch/>
        </p:blipFill>
        <p:spPr>
          <a:xfrm>
            <a:off x="3668491" y="1655763"/>
            <a:ext cx="4683030" cy="446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92DE21-0EF8-45C8-9048-C966C9C1206D}"/>
              </a:ext>
            </a:extLst>
          </p:cNvPr>
          <p:cNvSpPr txBox="1"/>
          <p:nvPr/>
        </p:nvSpPr>
        <p:spPr>
          <a:xfrm>
            <a:off x="576000" y="2844225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Kristallografie</a:t>
            </a:r>
            <a:endParaRPr lang="en-GB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106A-6D91-408A-8B74-1D9348DE48B1}"/>
              </a:ext>
            </a:extLst>
          </p:cNvPr>
          <p:cNvSpPr txBox="1"/>
          <p:nvPr/>
        </p:nvSpPr>
        <p:spPr>
          <a:xfrm>
            <a:off x="9671589" y="4617462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ICT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31DD7A6E-8B58-4ED0-9DA8-CB595BA7C3DA}"/>
              </a:ext>
            </a:extLst>
          </p:cNvPr>
          <p:cNvSpPr/>
          <p:nvPr/>
        </p:nvSpPr>
        <p:spPr>
          <a:xfrm>
            <a:off x="5407549" y="3743813"/>
            <a:ext cx="624548" cy="6245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9227D3-9319-4F44-9084-A39DD8D1D181}"/>
              </a:ext>
            </a:extLst>
          </p:cNvPr>
          <p:cNvCxnSpPr/>
          <p:nvPr/>
        </p:nvCxnSpPr>
        <p:spPr>
          <a:xfrm flipH="1">
            <a:off x="6010006" y="2280888"/>
            <a:ext cx="1606900" cy="1606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98900-2A19-46C0-9CB0-3C6832AA881B}"/>
              </a:ext>
            </a:extLst>
          </p:cNvPr>
          <p:cNvSpPr txBox="1"/>
          <p:nvPr/>
        </p:nvSpPr>
        <p:spPr>
          <a:xfrm>
            <a:off x="7616906" y="1655763"/>
            <a:ext cx="62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ik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0348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Meer </a:t>
            </a:r>
            <a:r>
              <a:rPr lang="en-GB" dirty="0" err="1"/>
              <a:t>vrijheid</a:t>
            </a:r>
            <a:r>
              <a:rPr lang="en-GB" dirty="0"/>
              <a:t> met Blender 3D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A63221-DB4C-4DFE-BDB6-BB61D5A43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861331"/>
              </p:ext>
            </p:extLst>
          </p:nvPr>
        </p:nvGraphicFramePr>
        <p:xfrm>
          <a:off x="2032000" y="9532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332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Onderzoeksvragen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C9376-B2EF-446D-B91C-D70C9FA853F6}"/>
              </a:ext>
            </a:extLst>
          </p:cNvPr>
          <p:cNvSpPr txBox="1"/>
          <p:nvPr/>
        </p:nvSpPr>
        <p:spPr>
          <a:xfrm>
            <a:off x="717630" y="1359036"/>
            <a:ext cx="102783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Hoofdvraag:</a:t>
            </a:r>
          </a:p>
          <a:p>
            <a:br>
              <a:rPr lang="nl-BE" sz="2000" dirty="0"/>
            </a:br>
            <a:r>
              <a:rPr lang="nl-BE" sz="2000" dirty="0"/>
              <a:t>	Is het mogelijk een interface te ontwerpen die in staat is kristalstructuren 	driedimensionaal te visualiseren in Blender?</a:t>
            </a:r>
          </a:p>
          <a:p>
            <a:br>
              <a:rPr lang="nl-BE" sz="2000" dirty="0"/>
            </a:br>
            <a:r>
              <a:rPr lang="nl-BE" sz="2000" b="1" dirty="0"/>
              <a:t>Deelvragen:</a:t>
            </a:r>
          </a:p>
          <a:p>
            <a:br>
              <a:rPr lang="nl-BE" sz="2000" dirty="0"/>
            </a:br>
            <a:r>
              <a:rPr lang="nl-BE" sz="2000" dirty="0"/>
              <a:t>	Wat is de meest </a:t>
            </a:r>
            <a:r>
              <a:rPr lang="nl-BE" sz="2000" dirty="0" err="1"/>
              <a:t>efficiente</a:t>
            </a:r>
            <a:r>
              <a:rPr lang="nl-BE" sz="2000" dirty="0"/>
              <a:t> methode om een kristalstructuur om te zetten in 	verwerkbare data? 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Wat is de beste manier om kristaldata te visualiseren in Blender?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(extra) Hoe ver kan Blender gepushed worden als 3D visualisatiesoftware voor 	kristallen? </a:t>
            </a:r>
            <a:br>
              <a:rPr lang="nl-BE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1568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Aanpak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055688"/>
            <a:ext cx="6805400" cy="47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315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8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575974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wereld</a:t>
            </a:r>
            <a:r>
              <a:rPr lang="en-GB" dirty="0"/>
              <a:t> van </a:t>
            </a:r>
            <a:r>
              <a:rPr lang="en-GB" dirty="0" err="1"/>
              <a:t>kristallografie</a:t>
            </a:r>
            <a:endParaRPr lang="en-GB" dirty="0"/>
          </a:p>
        </p:txBody>
      </p:sp>
      <p:pic>
        <p:nvPicPr>
          <p:cNvPr id="6" name="Picture 5" descr="A bird flying in the sky&#10;&#10;Description automatically generated">
            <a:extLst>
              <a:ext uri="{FF2B5EF4-FFF2-40B4-BE49-F238E27FC236}">
                <a16:creationId xmlns:a16="http://schemas.microsoft.com/office/drawing/2014/main" id="{AEE131D1-3233-48CF-8788-FF11C5C8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" y="2807885"/>
            <a:ext cx="3527676" cy="2659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286CC6-4EDF-4CC7-9785-274D4E4C85E4}"/>
              </a:ext>
            </a:extLst>
          </p:cNvPr>
          <p:cNvCxnSpPr/>
          <p:nvPr/>
        </p:nvCxnSpPr>
        <p:spPr>
          <a:xfrm>
            <a:off x="7766617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68F-ACB9-476A-817A-12B62518516C}"/>
              </a:ext>
            </a:extLst>
          </p:cNvPr>
          <p:cNvCxnSpPr/>
          <p:nvPr/>
        </p:nvCxnSpPr>
        <p:spPr>
          <a:xfrm>
            <a:off x="3715470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C047E-D2EB-4570-B853-7EF7A15F0379}"/>
              </a:ext>
            </a:extLst>
          </p:cNvPr>
          <p:cNvSpPr txBox="1"/>
          <p:nvPr/>
        </p:nvSpPr>
        <p:spPr>
          <a:xfrm>
            <a:off x="106768" y="1180618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Opbouw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C8113-28FA-4E08-927F-0A8959D4D26E}"/>
              </a:ext>
            </a:extLst>
          </p:cNvPr>
          <p:cNvSpPr txBox="1"/>
          <p:nvPr/>
        </p:nvSpPr>
        <p:spPr>
          <a:xfrm>
            <a:off x="3939244" y="1180617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Notatie</a:t>
            </a:r>
            <a:endParaRPr lang="en-GB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545D4-405A-4AF0-A2FF-FFABEC33DF60}"/>
              </a:ext>
            </a:extLst>
          </p:cNvPr>
          <p:cNvSpPr txBox="1"/>
          <p:nvPr/>
        </p:nvSpPr>
        <p:spPr>
          <a:xfrm>
            <a:off x="7985399" y="1165654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71214-2C5E-4213-9FA6-7B06F5C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12" y="2558548"/>
            <a:ext cx="2789410" cy="3158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B924972-6ADC-4324-A66B-1C2502F54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"/>
          <a:stretch/>
        </p:blipFill>
        <p:spPr>
          <a:xfrm>
            <a:off x="8590819" y="2493365"/>
            <a:ext cx="2316835" cy="32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Bahnschrift SemiLight</vt:lpstr>
      <vt:lpstr>Calibri</vt:lpstr>
      <vt:lpstr>KU Leuven</vt:lpstr>
      <vt:lpstr>KU Leuven Sedes</vt:lpstr>
      <vt:lpstr>PowerPoint Presentation</vt:lpstr>
      <vt:lpstr>Overzicht</vt:lpstr>
      <vt:lpstr>Overzicht</vt:lpstr>
      <vt:lpstr>Een unie van twee disciplines</vt:lpstr>
      <vt:lpstr>Meer vrijheid met Blender 3D</vt:lpstr>
      <vt:lpstr>Onderzoeksvragen</vt:lpstr>
      <vt:lpstr>Aanpak</vt:lpstr>
      <vt:lpstr>Overzicht</vt:lpstr>
      <vt:lpstr>De wereld van kristallografie</vt:lpstr>
      <vt:lpstr>Parsers: van tekst naar data </vt:lpstr>
      <vt:lpstr>Scripten in Blender (Blender API)</vt:lpstr>
      <vt:lpstr>Overzicht</vt:lpstr>
      <vt:lpstr>“So far, so good” </vt:lpstr>
      <vt:lpstr>Overzicht</vt:lpstr>
      <vt:lpstr>TO DO</vt:lpstr>
      <vt:lpstr>Planning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2019-01-31T22:45:37Z</dcterms:created>
  <dcterms:modified xsi:type="dcterms:W3CDTF">2019-01-31T23:40:00Z</dcterms:modified>
</cp:coreProperties>
</file>